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19/05/2016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4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4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 fontScale="92500" lnSpcReduction="20000"/>
          </a:bodyPr>
          <a:lstStyle/>
          <a:p>
            <a:r>
              <a:rPr lang="es-MX" i="1" dirty="0" smtClean="0"/>
              <a:t>Área académica: </a:t>
            </a:r>
            <a:r>
              <a:rPr lang="es-MX" b="1" dirty="0" smtClean="0"/>
              <a:t>Historia</a:t>
            </a:r>
          </a:p>
          <a:p>
            <a:r>
              <a:rPr lang="es-MX" i="1" dirty="0" smtClean="0"/>
              <a:t>Tema</a:t>
            </a:r>
            <a:r>
              <a:rPr lang="es-MX" i="1" dirty="0"/>
              <a:t>: </a:t>
            </a:r>
            <a:r>
              <a:rPr lang="es-MX" b="1" dirty="0"/>
              <a:t>Revolución Industrial </a:t>
            </a:r>
          </a:p>
          <a:p>
            <a:r>
              <a:rPr lang="es-MX" i="1" dirty="0" smtClean="0"/>
              <a:t>Profesora</a:t>
            </a:r>
            <a:r>
              <a:rPr lang="es-MX" dirty="0" smtClean="0"/>
              <a:t>: </a:t>
            </a:r>
            <a:r>
              <a:rPr lang="es-MX" b="1" dirty="0" smtClean="0"/>
              <a:t>Lic. Verónica </a:t>
            </a:r>
            <a:r>
              <a:rPr lang="es-MX" b="1" dirty="0"/>
              <a:t>Uribe R</a:t>
            </a:r>
            <a:r>
              <a:rPr lang="es-MX" b="1" dirty="0" smtClean="0"/>
              <a:t>osales </a:t>
            </a:r>
          </a:p>
          <a:p>
            <a:r>
              <a:rPr lang="es-MX" i="1" dirty="0"/>
              <a:t>Periodo: </a:t>
            </a:r>
            <a:r>
              <a:rPr lang="es-MX" b="1" dirty="0"/>
              <a:t>Enero - Junio  de 2016 </a:t>
            </a:r>
          </a:p>
          <a:p>
            <a:r>
              <a:rPr lang="es-MX" i="1" dirty="0" smtClean="0"/>
              <a:t>Materia:</a:t>
            </a:r>
            <a:r>
              <a:rPr lang="es-MX" dirty="0" smtClean="0"/>
              <a:t> </a:t>
            </a:r>
            <a:r>
              <a:rPr lang="es-MX" b="1" dirty="0" smtClean="0"/>
              <a:t>Historia </a:t>
            </a:r>
          </a:p>
          <a:p>
            <a:r>
              <a:rPr lang="es-MX" i="1" dirty="0" smtClean="0"/>
              <a:t>Ciclos :</a:t>
            </a:r>
            <a:r>
              <a:rPr lang="es-MX" dirty="0" smtClean="0"/>
              <a:t> primer semestre / segundo semestre 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Industrial </a:t>
            </a:r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>Revolution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346" y="1598431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Industrial Revolution was a process of economic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change originated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Britain in the years 1780-1850 , causing transformations in the Activities of the Oriental Society of that time. Climatic conditions , political stability, Population Growth and Development of Science Were the Social Factors that led to the Industrial Revolution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transformation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estability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4" name="3 Marcador de contenido" descr="Dibujo.jpg"/>
          <p:cNvPicPr>
            <a:picLocks noGrp="1" noChangeAspect="1"/>
          </p:cNvPicPr>
          <p:nvPr>
            <p:ph idx="1"/>
          </p:nvPr>
        </p:nvPicPr>
        <p:blipFill>
          <a:blip r:embed="rId2"/>
          <a:srcRect l="10000" t="53333" r="20000" b="5000"/>
          <a:stretch>
            <a:fillRect/>
          </a:stretch>
        </p:blipFill>
        <p:spPr>
          <a:xfrm>
            <a:off x="3764692" y="4176585"/>
            <a:ext cx="4786183" cy="2062180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  <a:br>
              <a:rPr lang="es-MX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Revolución Industrial</a:t>
            </a:r>
            <a:endParaRPr lang="es-MX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1063" y="1932781"/>
            <a:ext cx="10917195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revolución industrial fue un proceso de cambio económico que tubo origen en la Gran Bretaña en los años de 1780-1850, provocando transformaciones en las actividades de la sociedad oriental de ese tiempo.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Las condiciones climáticas, estabilidad política, crecimiento demográfico y el desarrollo de la ciencia fueron los factores sociales que dieron origen a la revolución industrial.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Palabras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clave: cambio, desarrollo, transformación, estabilidad, crecimiento, comercio, agricultura.</a:t>
            </a: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4" name="3 Marcador de contenido" descr="Dibujo.jpg"/>
          <p:cNvPicPr>
            <a:picLocks noGrp="1" noChangeAspect="1"/>
          </p:cNvPicPr>
          <p:nvPr>
            <p:ph idx="1"/>
          </p:nvPr>
        </p:nvPicPr>
        <p:blipFill>
          <a:blip r:embed="rId2"/>
          <a:srcRect l="10000" t="53333" r="20000" b="5000"/>
          <a:stretch>
            <a:fillRect/>
          </a:stretch>
        </p:blipFill>
        <p:spPr>
          <a:xfrm>
            <a:off x="3472248" y="4108450"/>
            <a:ext cx="4688852" cy="1971139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La Revolución Industrial</a:t>
            </a: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08" y="1355617"/>
            <a:ext cx="10600038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La </a:t>
            </a: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revolución industrial fue un proceso de cambio económico y técnico , originado y desarrollado en 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la Gran </a:t>
            </a: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Bretaña entre  1780 y 1850, que provoco profundas  transformaciones en las actividades productivas de las sociedades occidentales. </a:t>
            </a:r>
            <a:endParaRPr lang="es-MX" altLang="es-MX" sz="20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Los principales factores que dieron origen a la revolución industrial en gran Bretaña son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:</a:t>
            </a:r>
          </a:p>
          <a:p>
            <a:pPr marL="0" indent="0" algn="just">
              <a:buNone/>
            </a:pPr>
            <a:endParaRPr lang="es-MX" altLang="es-MX" sz="20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a) condicione s 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climáticas. </a:t>
            </a:r>
            <a:endParaRPr lang="es-MX" altLang="es-MX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b)desarrollo </a:t>
            </a: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del 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comercio y de la agricultura. </a:t>
            </a: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c)estabilidad política.    </a:t>
            </a:r>
            <a:endParaRPr lang="es-MX" altLang="es-MX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d)crecimiento demográfico.   </a:t>
            </a:r>
            <a:endParaRPr lang="es-MX" altLang="es-MX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e)desarrollo </a:t>
            </a: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de la 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ciencia.</a:t>
            </a: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altLang="es-MX" sz="18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4" name="4 Marcador de contenido" descr="Dibujo.jpg"/>
          <p:cNvPicPr>
            <a:picLocks noChangeAspect="1"/>
          </p:cNvPicPr>
          <p:nvPr/>
        </p:nvPicPr>
        <p:blipFill>
          <a:blip r:embed="rId2"/>
          <a:srcRect l="32322" t="30305" r="41161" b="37706"/>
          <a:stretch>
            <a:fillRect/>
          </a:stretch>
        </p:blipFill>
        <p:spPr>
          <a:xfrm>
            <a:off x="7603352" y="3715264"/>
            <a:ext cx="2611566" cy="2362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346" y="145970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altLang="es-MX" sz="1800" dirty="0" smtClean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La </a:t>
            </a: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existencia de suficiente energía hidráulica y recursos de carbón y de hierro, además de la necesidad de gran cantidad de hilados de tejidos, favorecen la mecanización de la gran </a:t>
            </a:r>
            <a:r>
              <a:rPr lang="es-MX" altLang="es-MX" sz="2000" dirty="0" smtClean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Bretaña.</a:t>
            </a:r>
          </a:p>
          <a:p>
            <a:pPr marL="0" indent="0" algn="just">
              <a:buNone/>
            </a:pPr>
            <a:r>
              <a:rPr lang="es-MX" altLang="es-MX" sz="20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El desarrollo del capital mercantil condujo a una gran expansión  del comercio ingles, y las  políticas económicas establecidas por el gobierno británico favorecieron los intereses de comerciantes y terratenientes</a:t>
            </a:r>
            <a:r>
              <a:rPr lang="es-MX" altLang="es-MX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3 Marcador de contenido" descr="Dibujo.jpg"/>
          <p:cNvPicPr>
            <a:picLocks noChangeAspect="1"/>
          </p:cNvPicPr>
          <p:nvPr/>
        </p:nvPicPr>
        <p:blipFill>
          <a:blip r:embed="rId2"/>
          <a:srcRect l="57500" t="46667" r="2500" b="8333"/>
          <a:stretch>
            <a:fillRect/>
          </a:stretch>
        </p:blipFill>
        <p:spPr>
          <a:xfrm>
            <a:off x="1614616" y="3792065"/>
            <a:ext cx="3641124" cy="2246269"/>
          </a:xfrm>
          <a:prstGeom prst="rect">
            <a:avLst/>
          </a:prstGeom>
          <a:effectLst>
            <a:softEdge rad="112500"/>
          </a:effectLst>
        </p:spPr>
      </p:pic>
      <p:pic>
        <p:nvPicPr>
          <p:cNvPr id="6" name="3 Marcador de contenido" descr="Dibujo.jpg"/>
          <p:cNvPicPr>
            <a:picLocks noChangeAspect="1"/>
          </p:cNvPicPr>
          <p:nvPr/>
        </p:nvPicPr>
        <p:blipFill>
          <a:blip r:embed="rId3"/>
          <a:srcRect l="1875" t="20000" r="5625" b="16667"/>
          <a:stretch>
            <a:fillRect/>
          </a:stretch>
        </p:blipFill>
        <p:spPr>
          <a:xfrm>
            <a:off x="5546124" y="3635375"/>
            <a:ext cx="4718222" cy="24029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73019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latin typeface="Century Gothic" panose="020B0502020202020204" pitchFamily="34" charset="0"/>
              </a:rPr>
              <a:t>REFERENCIA</a:t>
            </a:r>
            <a:br>
              <a:rPr lang="es-MX" sz="4000" dirty="0" smtClean="0">
                <a:latin typeface="Century Gothic" panose="020B0502020202020204" pitchFamily="34" charset="0"/>
              </a:rPr>
            </a:br>
            <a:r>
              <a:rPr lang="es-MX" sz="4000" dirty="0" smtClean="0">
                <a:latin typeface="Century Gothic" panose="020B0502020202020204" pitchFamily="34" charset="0"/>
              </a:rPr>
              <a:t/>
            </a:r>
            <a:br>
              <a:rPr lang="es-MX" sz="4000" dirty="0" smtClean="0">
                <a:latin typeface="Century Gothic" panose="020B0502020202020204" pitchFamily="34" charset="0"/>
              </a:rPr>
            </a:br>
            <a:r>
              <a:rPr lang="es-MX" sz="2000" dirty="0" smtClean="0">
                <a:latin typeface="Century Gothic" panose="020B0502020202020204" pitchFamily="34" charset="0"/>
              </a:rPr>
              <a:t>Uribe-Rosales, P. V. 2016. UAEH. Programa académico de clase para Educación Media Superior.</a:t>
            </a:r>
            <a:endParaRPr lang="es-MX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517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257</Words>
  <Application>Microsoft Office PowerPoint</Application>
  <PresentationFormat>Panorámica</PresentationFormat>
  <Paragraphs>33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Batang</vt:lpstr>
      <vt:lpstr>Arial</vt:lpstr>
      <vt:lpstr>Calibri</vt:lpstr>
      <vt:lpstr>Calibri Light</vt:lpstr>
      <vt:lpstr>Century Gothic</vt:lpstr>
      <vt:lpstr>Tema de Office</vt:lpstr>
      <vt:lpstr>ESCUELA PREPARATORIA No.3 </vt:lpstr>
      <vt:lpstr> Abstract Industrial Revolution</vt:lpstr>
      <vt:lpstr> Resumen Revolución Industrial</vt:lpstr>
      <vt:lpstr>   La Revolución Industrial  </vt:lpstr>
      <vt:lpstr>Presentación de PowerPoint</vt:lpstr>
      <vt:lpstr>REFERENCIA  Uribe-Rosales, P. V. 2016. UAEH. Programa académico de clase para Educación Media Superior.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ANGEL SAUCEDO A</cp:lastModifiedBy>
  <cp:revision>20</cp:revision>
  <dcterms:created xsi:type="dcterms:W3CDTF">2016-04-14T17:39:31Z</dcterms:created>
  <dcterms:modified xsi:type="dcterms:W3CDTF">2016-05-19T16:40:59Z</dcterms:modified>
</cp:coreProperties>
</file>